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091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585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582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486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5374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203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156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431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87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968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306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AD3C5-1C4E-4519-8C24-43010180304A}" type="datetimeFigureOut">
              <a:rPr lang="en-ZA" smtClean="0"/>
              <a:t>2021/03/03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B3764-7B26-4AAD-A1CF-1D92884A8E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49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KNOW WHERE TO GO IN TIMES </a:t>
            </a:r>
            <a:r>
              <a:rPr lang="en-US" b="1" smtClean="0"/>
              <a:t>OF ACADEMIC </a:t>
            </a:r>
            <a:r>
              <a:rPr lang="en-US" b="1" dirty="0" smtClean="0"/>
              <a:t>NEED 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85795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+mn-lt"/>
              </a:rPr>
              <a:t>WHEN YOU ARE FACED WITH ACADEMIC CHALLENGES WITH YOUR LECTURER, THIS IS THE PROTOCOL TO FOLLOW TO GET HELP.</a:t>
            </a:r>
            <a:endParaRPr lang="en-ZA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Lecturer </a:t>
            </a:r>
          </a:p>
          <a:p>
            <a:pPr marL="0" indent="0">
              <a:buNone/>
            </a:pPr>
            <a:r>
              <a:rPr lang="en-US" dirty="0" smtClean="0"/>
              <a:t>Your lecturer should be the first person you get in touch with, to solve the problem you are faced with before anyone else can be informed.</a:t>
            </a:r>
          </a:p>
          <a:p>
            <a:r>
              <a:rPr lang="en-US" b="1" dirty="0" smtClean="0"/>
              <a:t>Subject Group Leader </a:t>
            </a:r>
          </a:p>
          <a:p>
            <a:pPr marL="0" indent="0">
              <a:buNone/>
            </a:pPr>
            <a:r>
              <a:rPr lang="en-US" dirty="0" smtClean="0"/>
              <a:t>In a case of not coming to a plausible agreement with the lecturer and may need to escalate the matter, the HOD is the next person of contact.</a:t>
            </a:r>
          </a:p>
          <a:p>
            <a:r>
              <a:rPr lang="en-US" b="1" dirty="0" smtClean="0"/>
              <a:t>School Director</a:t>
            </a:r>
          </a:p>
          <a:p>
            <a:pPr marL="0" indent="0">
              <a:buNone/>
            </a:pPr>
            <a:r>
              <a:rPr lang="en-US" dirty="0" smtClean="0"/>
              <a:t>If the HOD is unable to help with the matter, escalate it to the Director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9938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30588"/>
            <a:ext cx="10622280" cy="59463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each level of enquiry without breakthrough, the following personnel are relevant to enquire further.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Deputy Dean</a:t>
            </a:r>
          </a:p>
          <a:p>
            <a:endParaRPr lang="en-US" b="1" dirty="0" smtClean="0"/>
          </a:p>
          <a:p>
            <a:r>
              <a:rPr lang="en-US" b="1" dirty="0" smtClean="0"/>
              <a:t>Deputy Vice Chancellor </a:t>
            </a:r>
          </a:p>
          <a:p>
            <a:endParaRPr lang="en-US" b="1" dirty="0" smtClean="0"/>
          </a:p>
          <a:p>
            <a:r>
              <a:rPr lang="en-US" b="1" dirty="0" smtClean="0"/>
              <a:t>Vice Chancellor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78484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KNOW WHERE TO GO IN TIMES OF ACADEMIC NEED </vt:lpstr>
      <vt:lpstr>WHEN YOU ARE FACED WITH ACADEMIC CHALLENGES WITH YOUR LECTURER, THIS IS THE PROTOCOL TO FOLLOW TO GET HELP.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WHERE TO GO IN TIMES OF NEED</dc:title>
  <dc:creator>NWUUSER</dc:creator>
  <cp:lastModifiedBy>NWUUSER</cp:lastModifiedBy>
  <cp:revision>5</cp:revision>
  <dcterms:created xsi:type="dcterms:W3CDTF">2021-03-03T14:31:01Z</dcterms:created>
  <dcterms:modified xsi:type="dcterms:W3CDTF">2021-03-03T15:17:04Z</dcterms:modified>
</cp:coreProperties>
</file>